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73" r:id="rId4"/>
    <p:sldId id="275" r:id="rId5"/>
    <p:sldId id="274" r:id="rId6"/>
    <p:sldId id="279" r:id="rId7"/>
    <p:sldId id="257" r:id="rId8"/>
    <p:sldId id="259" r:id="rId9"/>
    <p:sldId id="260" r:id="rId10"/>
    <p:sldId id="261" r:id="rId11"/>
    <p:sldId id="277" r:id="rId12"/>
    <p:sldId id="266" r:id="rId13"/>
    <p:sldId id="267" r:id="rId14"/>
    <p:sldId id="268" r:id="rId15"/>
    <p:sldId id="278" r:id="rId16"/>
    <p:sldId id="269" r:id="rId17"/>
    <p:sldId id="270" r:id="rId18"/>
    <p:sldId id="262" r:id="rId19"/>
    <p:sldId id="271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5/1/2017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plyscripts.com/scripts/The_Dark_Year/060301-ANNEE-NOIRE-Fr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wtf_tpVras" TargetMode="Externa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Qsvhq28sO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V76KetXXvw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mailto:pborchert@sd48.bc.c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stival-cannes.com/en/" TargetMode="External"/><Relationship Id="rId2" Type="http://schemas.openxmlformats.org/officeDocument/2006/relationships/hyperlink" Target="http://www.festival-cannes.com/f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sff.com/" TargetMode="External"/><Relationship Id="rId2" Type="http://schemas.openxmlformats.org/officeDocument/2006/relationships/hyperlink" Target="http://www.canfilmf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hyperlink" Target="http://www.reelworld.ca/film-submissio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m5iO0kuXK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hGI97bAAAEY" TargetMode="External"/><Relationship Id="rId1" Type="http://schemas.openxmlformats.org/officeDocument/2006/relationships/video" Target="https://www.youtube.com/embed/pDlYikb2hLI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Nb6HMUwuEkk" TargetMode="External"/><Relationship Id="rId7" Type="http://schemas.openxmlformats.org/officeDocument/2006/relationships/image" Target="../media/image34.jpeg"/><Relationship Id="rId2" Type="http://schemas.openxmlformats.org/officeDocument/2006/relationships/video" Target="https://www.youtube.com/embed/59ZYrB8Ws7Y" TargetMode="External"/><Relationship Id="rId1" Type="http://schemas.openxmlformats.org/officeDocument/2006/relationships/video" Target="https://www.youtube.com/embed/QP85P71SR0E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933295" y="1070926"/>
            <a:ext cx="9755187" cy="3556390"/>
          </a:xfrm>
        </p:spPr>
        <p:txBody>
          <a:bodyPr>
            <a:normAutofit/>
          </a:bodyPr>
          <a:lstStyle/>
          <a:p>
            <a:r>
              <a:rPr lang="en-US" sz="5600" dirty="0" smtClean="0"/>
              <a:t>Le Festival Du Film À  </a:t>
            </a:r>
            <a:r>
              <a:rPr lang="en-US" sz="5600" dirty="0" err="1" smtClean="0"/>
              <a:t>DRms</a:t>
            </a:r>
            <a:r>
              <a:rPr lang="en-US" sz="5600" dirty="0" smtClean="0"/>
              <a:t> </a:t>
            </a:r>
            <a:br>
              <a:rPr lang="en-US" sz="5600" dirty="0" smtClean="0"/>
            </a:br>
            <a:r>
              <a:rPr lang="en-US" sz="5600" dirty="0" smtClean="0"/>
              <a:t>Le 2-30 Mai 2017              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/>
              <a:t/>
            </a:r>
            <a:br>
              <a:rPr lang="en-US" sz="6000" dirty="0"/>
            </a:br>
            <a:endParaRPr lang="fr-FR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68929" y="2707936"/>
            <a:ext cx="8107589" cy="1648703"/>
          </a:xfrm>
        </p:spPr>
        <p:txBody>
          <a:bodyPr/>
          <a:lstStyle/>
          <a:p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Un événement spécial pour promouvoir la collaboration et créer et  </a:t>
            </a:r>
            <a:r>
              <a:rPr lang="fr-FR" sz="2400" dirty="0" smtClean="0"/>
              <a:t>innover  Pour Les élevés aux 7Ème et 8Ème années</a:t>
            </a:r>
            <a:endParaRPr lang="fr-F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4" y="3282182"/>
            <a:ext cx="1237563" cy="896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15" y="0"/>
            <a:ext cx="1983756" cy="18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7001"/>
            <a:ext cx="10396882" cy="1143000"/>
          </a:xfrm>
        </p:spPr>
        <p:txBody>
          <a:bodyPr/>
          <a:lstStyle/>
          <a:p>
            <a:r>
              <a:rPr lang="fr-FR" dirty="0" smtClean="0"/>
              <a:t>			Votre </a:t>
            </a:r>
            <a:r>
              <a:rPr lang="fr-FR" dirty="0" err="1" smtClean="0"/>
              <a:t>tÂche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425700"/>
            <a:ext cx="10394707" cy="2948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cap="none" dirty="0" smtClean="0"/>
              <a:t>1.  </a:t>
            </a:r>
            <a:r>
              <a:rPr lang="en-US" sz="1800" cap="none" dirty="0" err="1" smtClean="0"/>
              <a:t>Choisir</a:t>
            </a:r>
            <a:r>
              <a:rPr lang="en-US" sz="1800" cap="none" dirty="0" smtClean="0"/>
              <a:t> </a:t>
            </a:r>
            <a:r>
              <a:rPr lang="en-US" sz="1800" cap="none" dirty="0" err="1" smtClean="0"/>
              <a:t>une</a:t>
            </a:r>
            <a:r>
              <a:rPr lang="en-US" sz="1800" cap="none" dirty="0" smtClean="0"/>
              <a:t> </a:t>
            </a:r>
            <a:r>
              <a:rPr lang="en-US" sz="1800" cap="none" dirty="0" err="1" smtClean="0"/>
              <a:t>categorie</a:t>
            </a:r>
            <a:r>
              <a:rPr lang="en-US" sz="1800" cap="none" dirty="0" smtClean="0"/>
              <a:t>, former un </a:t>
            </a:r>
            <a:r>
              <a:rPr lang="en-US" sz="1800" cap="none" dirty="0" err="1" smtClean="0"/>
              <a:t>groupe</a:t>
            </a:r>
            <a:r>
              <a:rPr lang="en-US" sz="1800" cap="none" dirty="0" smtClean="0"/>
              <a:t> de 2 – 4 </a:t>
            </a:r>
            <a:r>
              <a:rPr lang="en-US" sz="1800" cap="none" dirty="0" err="1" smtClean="0"/>
              <a:t>personnes</a:t>
            </a:r>
            <a:r>
              <a:rPr lang="en-US" sz="1800" cap="none" dirty="0" smtClean="0"/>
              <a:t> et commencer à </a:t>
            </a:r>
            <a:r>
              <a:rPr lang="en-US" sz="1800" cap="none" dirty="0" err="1" smtClean="0"/>
              <a:t>planifier</a:t>
            </a:r>
            <a:r>
              <a:rPr lang="en-US" sz="1800" cap="none" dirty="0" smtClean="0"/>
              <a:t> un film.</a:t>
            </a:r>
          </a:p>
          <a:p>
            <a:pPr marL="0" indent="0">
              <a:buNone/>
            </a:pPr>
            <a:r>
              <a:rPr lang="en-US" sz="1800" cap="none" dirty="0" smtClean="0"/>
              <a:t>		*</a:t>
            </a:r>
            <a:r>
              <a:rPr lang="en-US" sz="1800" cap="none" dirty="0" err="1" smtClean="0"/>
              <a:t>Dans</a:t>
            </a:r>
            <a:r>
              <a:rPr lang="en-US" sz="1800" cap="none" dirty="0" smtClean="0"/>
              <a:t> le </a:t>
            </a:r>
            <a:r>
              <a:rPr lang="en-US" sz="1800" cap="none" dirty="0" err="1" smtClean="0"/>
              <a:t>groupe</a:t>
            </a:r>
            <a:r>
              <a:rPr lang="en-US" sz="1800" cap="none" dirty="0" smtClean="0"/>
              <a:t>, </a:t>
            </a:r>
            <a:r>
              <a:rPr lang="en-US" sz="1800" cap="none" dirty="0" err="1" smtClean="0"/>
              <a:t>vous</a:t>
            </a:r>
            <a:r>
              <a:rPr lang="en-US" sz="1800" cap="none" dirty="0" smtClean="0"/>
              <a:t> </a:t>
            </a:r>
            <a:r>
              <a:rPr lang="en-US" sz="1800" cap="none" dirty="0" err="1" smtClean="0"/>
              <a:t>avez</a:t>
            </a:r>
            <a:r>
              <a:rPr lang="en-US" sz="1800" cap="none" dirty="0" smtClean="0"/>
              <a:t> </a:t>
            </a:r>
            <a:r>
              <a:rPr lang="en-US" sz="1800" cap="none" dirty="0" err="1" smtClean="0"/>
              <a:t>besoin</a:t>
            </a:r>
            <a:r>
              <a:rPr lang="en-US" sz="1800" cap="none" dirty="0" smtClean="0"/>
              <a:t> les </a:t>
            </a:r>
            <a:r>
              <a:rPr lang="en-US" sz="1800" cap="none" dirty="0" err="1" smtClean="0"/>
              <a:t>acteurs</a:t>
            </a:r>
            <a:r>
              <a:rPr lang="en-US" sz="1800" cap="none" dirty="0" smtClean="0"/>
              <a:t>, le cinematographer, le </a:t>
            </a:r>
            <a:r>
              <a:rPr lang="en-US" sz="1800" cap="none" dirty="0" err="1" smtClean="0"/>
              <a:t>dessin</a:t>
            </a:r>
            <a:r>
              <a:rPr lang="en-US" sz="1800" cap="none" dirty="0" smtClean="0"/>
              <a:t> du costumes,</a:t>
            </a:r>
          </a:p>
          <a:p>
            <a:pPr marL="0" indent="0">
              <a:buNone/>
            </a:pPr>
            <a:r>
              <a:rPr lang="en-US" sz="1800" cap="none" dirty="0"/>
              <a:t>	</a:t>
            </a:r>
            <a:r>
              <a:rPr lang="en-US" sz="1800" cap="none" dirty="0" smtClean="0"/>
              <a:t>		</a:t>
            </a:r>
            <a:r>
              <a:rPr lang="en-US" sz="1800" cap="none" dirty="0" err="1" smtClean="0"/>
              <a:t>peut</a:t>
            </a:r>
            <a:r>
              <a:rPr lang="en-US" sz="1800" cap="none" dirty="0" smtClean="0"/>
              <a:t>- </a:t>
            </a:r>
            <a:r>
              <a:rPr lang="en-US" sz="1800" cap="none" dirty="0" err="1"/>
              <a:t>ê</a:t>
            </a:r>
            <a:r>
              <a:rPr lang="en-US" sz="1800" cap="none" dirty="0" err="1" smtClean="0"/>
              <a:t>tre</a:t>
            </a:r>
            <a:r>
              <a:rPr lang="en-US" sz="1800" cap="none" dirty="0" smtClean="0"/>
              <a:t>, le </a:t>
            </a:r>
            <a:r>
              <a:rPr lang="en-US" sz="1800" cap="none" dirty="0" err="1" smtClean="0"/>
              <a:t>directeur</a:t>
            </a:r>
            <a:r>
              <a:rPr lang="en-US" sz="1800" cap="none" dirty="0" smtClean="0"/>
              <a:t> (</a:t>
            </a:r>
            <a:r>
              <a:rPr lang="en-US" sz="1800" cap="none" dirty="0" err="1" smtClean="0"/>
              <a:t>une</a:t>
            </a:r>
            <a:r>
              <a:rPr lang="en-US" sz="1800" cap="none" dirty="0" smtClean="0"/>
              <a:t> </a:t>
            </a:r>
            <a:r>
              <a:rPr lang="en-US" sz="1800" cap="none" dirty="0" err="1" smtClean="0"/>
              <a:t>partie</a:t>
            </a:r>
            <a:r>
              <a:rPr lang="en-US" sz="1800" cap="none" dirty="0" smtClean="0"/>
              <a:t> pour tout le monde)</a:t>
            </a:r>
            <a:endParaRPr lang="en-US" sz="1800" cap="none" dirty="0"/>
          </a:p>
          <a:p>
            <a:pPr marL="342900" indent="-342900">
              <a:buAutoNum type="arabicPeriod"/>
            </a:pPr>
            <a:endParaRPr lang="en-US" sz="1800" cap="none" dirty="0" smtClean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sz="1800" dirty="0" smtClean="0"/>
              <a:t>.  </a:t>
            </a:r>
            <a:r>
              <a:rPr lang="en-US" sz="1800" cap="none" dirty="0" smtClean="0"/>
              <a:t>Faire un plan du film : un web, </a:t>
            </a:r>
            <a:r>
              <a:rPr lang="en-US" sz="1800" cap="none" dirty="0" err="1" smtClean="0"/>
              <a:t>liste</a:t>
            </a:r>
            <a:r>
              <a:rPr lang="en-US" sz="1800" cap="none" dirty="0" smtClean="0"/>
              <a:t>, </a:t>
            </a:r>
            <a:r>
              <a:rPr lang="en-US" sz="1800" cap="none" dirty="0" err="1" smtClean="0"/>
              <a:t>ou</a:t>
            </a:r>
            <a:r>
              <a:rPr lang="en-US" sz="1800" cap="none" dirty="0" smtClean="0"/>
              <a:t> des notes (identifier le genre, les </a:t>
            </a:r>
            <a:r>
              <a:rPr lang="en-US" sz="1800" cap="none" dirty="0" err="1" smtClean="0"/>
              <a:t>personnages</a:t>
            </a:r>
            <a:r>
              <a:rPr lang="en-US" sz="1800" cap="none" dirty="0" smtClean="0"/>
              <a:t>, les </a:t>
            </a:r>
            <a:r>
              <a:rPr lang="en-US" sz="1800" cap="none" dirty="0" err="1" smtClean="0"/>
              <a:t>événements</a:t>
            </a:r>
            <a:r>
              <a:rPr lang="en-US" sz="1800" cap="none" dirty="0" smtClean="0"/>
              <a:t>, le message)</a:t>
            </a:r>
            <a:endParaRPr lang="en-US" sz="1800" dirty="0" smtClean="0"/>
          </a:p>
          <a:p>
            <a:pPr marL="457200" indent="-457200">
              <a:buAutoNum type="arabicPeriod" startAt="3"/>
            </a:pP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0" y="228039"/>
            <a:ext cx="2438400" cy="18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4254500"/>
            <a:ext cx="10394707" cy="11200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3. Faire un auto </a:t>
            </a:r>
            <a:r>
              <a:rPr lang="en-US" dirty="0" err="1" smtClean="0"/>
              <a:t>Évaluation</a:t>
            </a:r>
            <a:r>
              <a:rPr lang="en-US" dirty="0" smtClean="0"/>
              <a:t> sur La </a:t>
            </a:r>
            <a:r>
              <a:rPr lang="en-US" sz="4000" dirty="0" smtClean="0"/>
              <a:t>Collaboration</a:t>
            </a:r>
          </a:p>
          <a:p>
            <a:pPr marL="0" indent="0">
              <a:buNone/>
            </a:pPr>
            <a:r>
              <a:rPr lang="fr-FR" dirty="0" smtClean="0"/>
              <a:t>**Apprendre Comment </a:t>
            </a:r>
            <a:r>
              <a:rPr lang="fr-FR" dirty="0"/>
              <a:t>améliorer vos compétences pour bien travailler ensemble</a:t>
            </a:r>
            <a:endParaRPr lang="en-US" dirty="0" smtClean="0"/>
          </a:p>
          <a:p>
            <a:endParaRPr lang="fr-FR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8580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 cap="none" dirty="0" smtClean="0"/>
          </a:p>
          <a:p>
            <a:endParaRPr lang="fr-FR" cap="none" dirty="0"/>
          </a:p>
          <a:p>
            <a:r>
              <a:rPr lang="fr-FR" cap="none" dirty="0"/>
              <a:t>4</a:t>
            </a:r>
            <a:r>
              <a:rPr lang="fr-FR" cap="none" dirty="0" smtClean="0"/>
              <a:t>. </a:t>
            </a:r>
            <a:r>
              <a:rPr lang="fr-FR" cap="none" dirty="0"/>
              <a:t>Ecrire le </a:t>
            </a:r>
            <a:r>
              <a:rPr lang="fr-FR" cap="none" dirty="0" smtClean="0"/>
              <a:t>scenario            </a:t>
            </a:r>
            <a:r>
              <a:rPr lang="fr-FR" cap="none" dirty="0" smtClean="0">
                <a:hlinkClick r:id="rId3"/>
              </a:rPr>
              <a:t>http://www.simplyscripts.com/scripts/The_Dark_Year/060301-ANNEE-NOIRE-Fr.pdf</a:t>
            </a:r>
            <a:endParaRPr lang="fr-FR" cap="none" dirty="0"/>
          </a:p>
          <a:p>
            <a:endParaRPr lang="en-US" dirty="0"/>
          </a:p>
        </p:txBody>
      </p:sp>
      <p:pic>
        <p:nvPicPr>
          <p:cNvPr id="4" name="Uwtf_tpVra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78200" y="2127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cap="none" dirty="0"/>
              <a:t>5</a:t>
            </a:r>
            <a:r>
              <a:rPr lang="fr-FR" cap="none" dirty="0" smtClean="0"/>
              <a:t>. </a:t>
            </a:r>
            <a:r>
              <a:rPr lang="fr-FR" cap="none" dirty="0"/>
              <a:t>Créer les ‘</a:t>
            </a:r>
            <a:r>
              <a:rPr lang="fr-FR" cap="none" dirty="0" err="1" smtClean="0"/>
              <a:t>storyboards</a:t>
            </a:r>
            <a:r>
              <a:rPr lang="fr-FR" cap="none" dirty="0"/>
              <a:t>’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Qsvhq28sO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0" y="21431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071099" cy="11519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cap="none" dirty="0"/>
              <a:t>6</a:t>
            </a:r>
            <a:r>
              <a:rPr lang="fr-FR" cap="none" dirty="0" smtClean="0"/>
              <a:t>. </a:t>
            </a:r>
            <a:r>
              <a:rPr lang="fr-FR" cap="none" dirty="0"/>
              <a:t>Faire un film et </a:t>
            </a:r>
            <a:r>
              <a:rPr lang="fr-FR" cap="none" dirty="0" smtClean="0"/>
              <a:t>éditer</a:t>
            </a:r>
            <a:endParaRPr lang="en-US" dirty="0"/>
          </a:p>
        </p:txBody>
      </p:sp>
      <p:pic>
        <p:nvPicPr>
          <p:cNvPr id="4" name="KV76KetXXv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0" y="21431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3708400"/>
            <a:ext cx="10394707" cy="16661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7. Faire un auto evaluation de </a:t>
            </a:r>
            <a:r>
              <a:rPr lang="en-US" sz="4000" dirty="0" err="1" smtClean="0"/>
              <a:t>CrÉer</a:t>
            </a:r>
            <a:r>
              <a:rPr lang="en-US" sz="4000" dirty="0" smtClean="0"/>
              <a:t> et </a:t>
            </a:r>
            <a:r>
              <a:rPr lang="en-US" sz="4000" dirty="0" err="1" smtClean="0"/>
              <a:t>Innover</a:t>
            </a:r>
            <a:endParaRPr lang="en-US" sz="4000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08" y="685800"/>
            <a:ext cx="4939934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800" cap="none" dirty="0"/>
              <a:t>8</a:t>
            </a:r>
            <a:r>
              <a:rPr lang="fr-FR" sz="2800" cap="none" dirty="0" smtClean="0"/>
              <a:t>. </a:t>
            </a:r>
            <a:r>
              <a:rPr lang="fr-FR" sz="2800" cap="none" dirty="0"/>
              <a:t>Donner le film </a:t>
            </a:r>
            <a:r>
              <a:rPr lang="fr-FR" sz="2800" cap="none" dirty="0" smtClean="0"/>
              <a:t>à </a:t>
            </a:r>
            <a:r>
              <a:rPr lang="fr-FR" sz="2800" cap="none" dirty="0"/>
              <a:t>M. Borchert par vendredi le 26 mai</a:t>
            </a:r>
          </a:p>
          <a:p>
            <a:r>
              <a:rPr lang="en-US" dirty="0" smtClean="0"/>
              <a:t>À la main sur un Flash Drive,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envoyez</a:t>
            </a:r>
            <a:r>
              <a:rPr lang="en-US" dirty="0" smtClean="0"/>
              <a:t>- le À :  </a:t>
            </a:r>
            <a:r>
              <a:rPr lang="en-US" dirty="0" smtClean="0">
                <a:hlinkClick r:id="rId2"/>
              </a:rPr>
              <a:t>pborchert@sd48.bc.ca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2717800"/>
            <a:ext cx="1905000" cy="176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53" y="393700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5499" y="685801"/>
            <a:ext cx="10257183" cy="3556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cap="none" dirty="0"/>
              <a:t>9</a:t>
            </a:r>
            <a:r>
              <a:rPr lang="fr-FR" sz="2800" cap="none" dirty="0" smtClean="0"/>
              <a:t>. </a:t>
            </a:r>
            <a:r>
              <a:rPr lang="fr-FR" sz="2800" cap="none" dirty="0"/>
              <a:t>Participer dans le festival du </a:t>
            </a:r>
            <a:r>
              <a:rPr lang="fr-FR" sz="2800" cap="none" dirty="0" smtClean="0"/>
              <a:t>film </a:t>
            </a:r>
          </a:p>
          <a:p>
            <a:pPr marL="0" indent="0">
              <a:buNone/>
            </a:pPr>
            <a:r>
              <a:rPr lang="fr-FR" sz="2800" cap="none" dirty="0" smtClean="0"/>
              <a:t>     le mardi le 30 mai </a:t>
            </a:r>
            <a:endParaRPr lang="fr-FR" sz="2800" cap="none" dirty="0"/>
          </a:p>
          <a:p>
            <a:pPr marL="0" indent="0">
              <a:buNone/>
            </a:pPr>
            <a:r>
              <a:rPr lang="en-US" sz="1980" cap="none" dirty="0" smtClean="0"/>
              <a:t>Faire la toilette, porter les </a:t>
            </a:r>
            <a:r>
              <a:rPr lang="en-US" sz="1980" cap="none" dirty="0" err="1" smtClean="0"/>
              <a:t>vêtements</a:t>
            </a:r>
            <a:r>
              <a:rPr lang="en-US" sz="1980" cap="none" dirty="0" smtClean="0"/>
              <a:t> </a:t>
            </a:r>
            <a:r>
              <a:rPr lang="en-US" sz="1980" cap="none" dirty="0" err="1" smtClean="0"/>
              <a:t>chics</a:t>
            </a:r>
            <a:r>
              <a:rPr lang="en-US" sz="1980" cap="none" dirty="0" smtClean="0"/>
              <a:t>, </a:t>
            </a:r>
            <a:r>
              <a:rPr lang="en-US" sz="1980" cap="none" dirty="0" err="1"/>
              <a:t>p</a:t>
            </a:r>
            <a:r>
              <a:rPr lang="en-US" sz="1980" cap="none" dirty="0" err="1" smtClean="0"/>
              <a:t>rendre</a:t>
            </a:r>
            <a:r>
              <a:rPr lang="en-US" sz="1980" cap="none" dirty="0" smtClean="0"/>
              <a:t> le </a:t>
            </a:r>
          </a:p>
          <a:p>
            <a:pPr marL="0" indent="0">
              <a:buNone/>
            </a:pPr>
            <a:r>
              <a:rPr lang="en-US" sz="1980" cap="none" dirty="0" err="1"/>
              <a:t>p</a:t>
            </a:r>
            <a:r>
              <a:rPr lang="en-US" sz="1980" cap="none" dirty="0" err="1" smtClean="0"/>
              <a:t>rise</a:t>
            </a:r>
            <a:r>
              <a:rPr lang="en-US" sz="1980" cap="none" dirty="0" smtClean="0"/>
              <a:t> sur le tapis rouge, </a:t>
            </a:r>
            <a:r>
              <a:rPr lang="en-US" sz="1980" cap="none" dirty="0" err="1" smtClean="0"/>
              <a:t>regarder</a:t>
            </a:r>
            <a:r>
              <a:rPr lang="en-US" sz="1980" cap="none" dirty="0" smtClean="0"/>
              <a:t> </a:t>
            </a:r>
            <a:r>
              <a:rPr lang="en-US" sz="1980" cap="none" dirty="0" err="1" smtClean="0"/>
              <a:t>tous</a:t>
            </a:r>
            <a:r>
              <a:rPr lang="en-US" sz="1980" cap="none" dirty="0" smtClean="0"/>
              <a:t> les films, </a:t>
            </a:r>
            <a:r>
              <a:rPr lang="en-US" sz="1980" cap="none" dirty="0" err="1" smtClean="0"/>
              <a:t>applaudir</a:t>
            </a:r>
            <a:endParaRPr lang="en-US" sz="1980" cap="none" dirty="0" smtClean="0"/>
          </a:p>
          <a:p>
            <a:pPr marL="0" indent="0">
              <a:buNone/>
            </a:pPr>
            <a:r>
              <a:rPr lang="en-US" sz="1980" cap="none" dirty="0" smtClean="0"/>
              <a:t>après </a:t>
            </a:r>
            <a:r>
              <a:rPr lang="en-US" sz="1980" cap="none" dirty="0" err="1" smtClean="0"/>
              <a:t>chaque</a:t>
            </a:r>
            <a:r>
              <a:rPr lang="en-US" sz="1980" cap="none" dirty="0" smtClean="0"/>
              <a:t>-un, </a:t>
            </a:r>
            <a:r>
              <a:rPr lang="en-US" sz="1980" cap="none" dirty="0" err="1" smtClean="0"/>
              <a:t>montrer</a:t>
            </a:r>
            <a:r>
              <a:rPr lang="en-US" sz="1980" cap="none" dirty="0" smtClean="0"/>
              <a:t> </a:t>
            </a:r>
            <a:r>
              <a:rPr lang="en-US" sz="1980" cap="none" dirty="0" err="1" smtClean="0"/>
              <a:t>votre</a:t>
            </a:r>
            <a:r>
              <a:rPr lang="en-US" sz="1980" cap="none" dirty="0" smtClean="0"/>
              <a:t> film pendant le festival!!</a:t>
            </a:r>
          </a:p>
          <a:p>
            <a:pPr marL="0" indent="0">
              <a:buNone/>
            </a:pPr>
            <a:endParaRPr lang="en-US" sz="1980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446985"/>
            <a:ext cx="427330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883" cy="1151965"/>
          </a:xfrm>
        </p:spPr>
        <p:txBody>
          <a:bodyPr/>
          <a:lstStyle/>
          <a:p>
            <a:r>
              <a:rPr lang="en-US" dirty="0" smtClean="0"/>
              <a:t>	Les Prix pour les 7 </a:t>
            </a:r>
            <a:r>
              <a:rPr lang="en-US" dirty="0" err="1" smtClean="0"/>
              <a:t>Ème</a:t>
            </a:r>
            <a:r>
              <a:rPr lang="en-US" dirty="0" smtClean="0"/>
              <a:t> </a:t>
            </a:r>
            <a:r>
              <a:rPr lang="en-US" dirty="0" err="1" smtClean="0"/>
              <a:t>annÉe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6" y="1695096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fr-FR" cap="none" dirty="0" smtClean="0"/>
              <a:t>Prix de Musique (Catégorie #1)			</a:t>
            </a:r>
          </a:p>
          <a:p>
            <a:pPr marL="0" indent="0">
              <a:buNone/>
            </a:pPr>
            <a:r>
              <a:rPr lang="fr-FR" cap="none" dirty="0" smtClean="0"/>
              <a:t>						Prix d’interprétation féminine		</a:t>
            </a:r>
            <a:endParaRPr lang="fr-FR" cap="none" dirty="0"/>
          </a:p>
          <a:p>
            <a:pPr marL="0" indent="0">
              <a:buNone/>
            </a:pPr>
            <a:r>
              <a:rPr lang="fr-FR" cap="none" dirty="0" smtClean="0"/>
              <a:t>Prix de Scène (Catégorie #2)</a:t>
            </a:r>
          </a:p>
          <a:p>
            <a:pPr marL="0" indent="0">
              <a:buNone/>
            </a:pPr>
            <a:r>
              <a:rPr lang="fr-FR" cap="none" dirty="0"/>
              <a:t>	</a:t>
            </a:r>
            <a:r>
              <a:rPr lang="fr-FR" cap="none" dirty="0" smtClean="0"/>
              <a:t>					Prix d ’Interprétation masculine	</a:t>
            </a:r>
            <a:endParaRPr lang="fr-FR" cap="none" dirty="0"/>
          </a:p>
          <a:p>
            <a:pPr marL="0" indent="0">
              <a:buNone/>
            </a:pPr>
            <a:r>
              <a:rPr lang="fr-FR" cap="none" dirty="0" smtClean="0"/>
              <a:t>Prix de Publicité (Catégorie #3)</a:t>
            </a:r>
          </a:p>
          <a:p>
            <a:pPr marL="0" indent="0">
              <a:buNone/>
            </a:pPr>
            <a:r>
              <a:rPr lang="fr-FR" cap="none" dirty="0" smtClean="0"/>
              <a:t>						Prix de cinématographie</a:t>
            </a:r>
            <a:endParaRPr lang="fr-FR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9" y="1994788"/>
            <a:ext cx="2120901" cy="271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8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883" cy="1151965"/>
          </a:xfrm>
        </p:spPr>
        <p:txBody>
          <a:bodyPr/>
          <a:lstStyle/>
          <a:p>
            <a:r>
              <a:rPr lang="en-US" dirty="0" smtClean="0"/>
              <a:t>	Les Prix pour les 8 </a:t>
            </a:r>
            <a:r>
              <a:rPr lang="en-US" dirty="0" err="1" smtClean="0"/>
              <a:t>Ème</a:t>
            </a:r>
            <a:r>
              <a:rPr lang="en-US" dirty="0" smtClean="0"/>
              <a:t> </a:t>
            </a:r>
            <a:r>
              <a:rPr lang="en-US" dirty="0" err="1" smtClean="0"/>
              <a:t>annÉe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6" y="1695096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fr-FR" cap="none" dirty="0" smtClean="0"/>
              <a:t>Prix de Musique (Catégorie #1)			</a:t>
            </a:r>
          </a:p>
          <a:p>
            <a:pPr marL="0" indent="0">
              <a:buNone/>
            </a:pPr>
            <a:r>
              <a:rPr lang="fr-FR" cap="none" dirty="0" smtClean="0"/>
              <a:t>						Prix d’interprétation féminine		</a:t>
            </a:r>
            <a:endParaRPr lang="fr-FR" cap="none" dirty="0"/>
          </a:p>
          <a:p>
            <a:pPr marL="0" indent="0">
              <a:buNone/>
            </a:pPr>
            <a:r>
              <a:rPr lang="fr-FR" cap="none" dirty="0" smtClean="0"/>
              <a:t>Prix de Scène (Catégorie #2)</a:t>
            </a:r>
          </a:p>
          <a:p>
            <a:pPr marL="0" indent="0">
              <a:buNone/>
            </a:pPr>
            <a:r>
              <a:rPr lang="fr-FR" cap="none" dirty="0"/>
              <a:t>	</a:t>
            </a:r>
            <a:r>
              <a:rPr lang="fr-FR" cap="none" dirty="0" smtClean="0"/>
              <a:t>					Prix d ’Interprétation masculine	</a:t>
            </a:r>
            <a:endParaRPr lang="fr-FR" cap="none" dirty="0"/>
          </a:p>
          <a:p>
            <a:pPr marL="0" indent="0">
              <a:buNone/>
            </a:pPr>
            <a:r>
              <a:rPr lang="fr-FR" cap="none" dirty="0" smtClean="0"/>
              <a:t>Prix de Publicité (Catégorie #3)</a:t>
            </a:r>
          </a:p>
          <a:p>
            <a:pPr marL="0" indent="0">
              <a:buNone/>
            </a:pPr>
            <a:r>
              <a:rPr lang="fr-FR" cap="none" dirty="0" smtClean="0"/>
              <a:t>						Prix de cinématographie</a:t>
            </a:r>
            <a:endParaRPr lang="fr-FR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9" y="1994788"/>
            <a:ext cx="2120901" cy="271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63396"/>
            <a:ext cx="10396882" cy="1035404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C’est</a:t>
            </a:r>
            <a:r>
              <a:rPr lang="en-US" sz="3600" dirty="0" smtClean="0"/>
              <a:t> </a:t>
            </a:r>
            <a:r>
              <a:rPr lang="en-US" sz="3600" dirty="0" err="1" smtClean="0"/>
              <a:t>comme</a:t>
            </a:r>
            <a:r>
              <a:rPr lang="en-US" sz="3600" dirty="0" smtClean="0"/>
              <a:t> le Festival du film À </a:t>
            </a:r>
            <a:r>
              <a:rPr lang="en-US" sz="3600" dirty="0" err="1" smtClean="0"/>
              <a:t>cannes</a:t>
            </a:r>
            <a:r>
              <a:rPr lang="en-US" sz="3600" dirty="0" smtClean="0"/>
              <a:t> </a:t>
            </a:r>
            <a:r>
              <a:rPr lang="en-US" sz="3600" dirty="0" err="1" smtClean="0"/>
              <a:t>en</a:t>
            </a:r>
            <a:r>
              <a:rPr lang="en-US" sz="3600" dirty="0" smtClean="0"/>
              <a:t> </a:t>
            </a:r>
            <a:r>
              <a:rPr lang="en-US" sz="3600" dirty="0" err="1" smtClean="0"/>
              <a:t>france</a:t>
            </a:r>
            <a:endParaRPr lang="fr-F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fr-FR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fr-FR" dirty="0">
              <a:hlinkClick r:id="rId2"/>
            </a:endParaRPr>
          </a:p>
          <a:p>
            <a:r>
              <a:rPr lang="fr-FR" dirty="0">
                <a:hlinkClick r:id="rId3"/>
              </a:rPr>
              <a:t>http://www.festival-cannes.com/en/</a:t>
            </a:r>
            <a:r>
              <a:rPr lang="en-US" dirty="0" smtClean="0">
                <a:hlinkClick r:id="rId3"/>
              </a:rPr>
              <a:t>Le 17-28 Mai 2017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31" y="192659"/>
            <a:ext cx="3080872" cy="1735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3058590"/>
            <a:ext cx="3327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Entrez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autres</a:t>
            </a:r>
            <a:r>
              <a:rPr lang="en-US" dirty="0" smtClean="0"/>
              <a:t> festivals </a:t>
            </a:r>
            <a:r>
              <a:rPr lang="en-US" dirty="0" err="1" smtClean="0"/>
              <a:t>Ailleurs</a:t>
            </a:r>
            <a:r>
              <a:rPr lang="en-US" dirty="0" smtClean="0"/>
              <a:t> (</a:t>
            </a:r>
            <a:r>
              <a:rPr lang="en-US" dirty="0" err="1" smtClean="0"/>
              <a:t>En</a:t>
            </a:r>
            <a:r>
              <a:rPr lang="en-US" dirty="0" smtClean="0"/>
              <a:t> C.B. et Au Canada) </a:t>
            </a:r>
            <a:r>
              <a:rPr lang="en-US" dirty="0" err="1" smtClean="0"/>
              <a:t>Prenez</a:t>
            </a:r>
            <a:r>
              <a:rPr lang="en-US" dirty="0" smtClean="0"/>
              <a:t> un </a:t>
            </a:r>
            <a:r>
              <a:rPr lang="en-US" dirty="0" err="1" smtClean="0"/>
              <a:t>cours</a:t>
            </a:r>
            <a:r>
              <a:rPr lang="en-US" dirty="0" smtClean="0"/>
              <a:t> de film a HSSS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461104"/>
          </a:xfrm>
        </p:spPr>
        <p:txBody>
          <a:bodyPr/>
          <a:lstStyle/>
          <a:p>
            <a:pPr marL="1828800" lvl="4" indent="0">
              <a:buNone/>
            </a:pP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www.canfilmf</a:t>
            </a:r>
            <a:endParaRPr lang="en-US" sz="1800" dirty="0" smtClean="0"/>
          </a:p>
          <a:p>
            <a:pPr marL="1828800" lvl="4" indent="0">
              <a:buNone/>
            </a:pPr>
            <a:endParaRPr lang="en-US" sz="1800" dirty="0"/>
          </a:p>
          <a:p>
            <a:pPr marL="1828800" lvl="4" indent="0">
              <a:buNone/>
            </a:pPr>
            <a:endParaRPr lang="en-US" sz="1800" dirty="0" smtClean="0"/>
          </a:p>
          <a:p>
            <a:pPr marL="1828800" lvl="4" indent="0">
              <a:buNone/>
            </a:pPr>
            <a:endParaRPr lang="en-US" sz="1800" dirty="0"/>
          </a:p>
          <a:p>
            <a:pPr marL="1828800" lvl="4" indent="0">
              <a:buNone/>
            </a:pPr>
            <a:endParaRPr lang="en-US" sz="1800" dirty="0" smtClean="0"/>
          </a:p>
          <a:p>
            <a:pPr marL="1828800" lvl="4" indent="0">
              <a:buNone/>
            </a:pPr>
            <a:r>
              <a:rPr lang="en-US" sz="1800" dirty="0" smtClean="0"/>
              <a:t>  </a:t>
            </a:r>
            <a:r>
              <a:rPr lang="en-US" sz="1800" dirty="0">
                <a:hlinkClick r:id="rId3"/>
              </a:rPr>
              <a:t>http://www.bcsff.com</a:t>
            </a:r>
            <a:r>
              <a:rPr lang="en-US" sz="1800" dirty="0" smtClean="0">
                <a:hlinkClick r:id="rId3"/>
              </a:rPr>
              <a:t>/</a:t>
            </a:r>
            <a:r>
              <a:rPr lang="en-US" sz="1800" dirty="0" smtClean="0"/>
              <a:t>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5001" y="3244334"/>
            <a:ext cx="637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>
              <a:hlinkClick r:id="rId4"/>
            </a:endParaRPr>
          </a:p>
          <a:p>
            <a:r>
              <a:rPr lang="fr-FR" dirty="0" smtClean="0">
                <a:hlinkClick r:id="rId4"/>
              </a:rPr>
              <a:t>http</a:t>
            </a:r>
            <a:r>
              <a:rPr lang="fr-FR" dirty="0">
                <a:hlinkClick r:id="rId4"/>
              </a:rPr>
              <a:t>://</a:t>
            </a:r>
            <a:r>
              <a:rPr lang="fr-FR" dirty="0" smtClean="0">
                <a:hlinkClick r:id="rId4"/>
              </a:rPr>
              <a:t>www.reelworld.ca/film-submission</a:t>
            </a:r>
            <a:endParaRPr lang="fr-FR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819400"/>
            <a:ext cx="44069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84" y="1261782"/>
            <a:ext cx="2405926" cy="355151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85" y="3086100"/>
            <a:ext cx="2424683" cy="3270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557" y="-33400"/>
            <a:ext cx="2502573" cy="3086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64" y="-33400"/>
            <a:ext cx="2473773" cy="3492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9" y="2791573"/>
            <a:ext cx="2732370" cy="34921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68" y="158750"/>
            <a:ext cx="3524937" cy="26328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4968997"/>
            <a:ext cx="4586171" cy="131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06128"/>
            <a:ext cx="2489074" cy="3310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20322" cy="331041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49" y="3327794"/>
            <a:ext cx="2473422" cy="306443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53" y="34365"/>
            <a:ext cx="2693968" cy="3239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47" y="2108200"/>
            <a:ext cx="3962589" cy="347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46" y="0"/>
            <a:ext cx="2398714" cy="32736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58" y="3327793"/>
            <a:ext cx="2497666" cy="30644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25" y="34365"/>
            <a:ext cx="1820552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15999" y="0"/>
            <a:ext cx="2844801" cy="313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24" y="0"/>
            <a:ext cx="7549468" cy="563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3136900"/>
            <a:ext cx="2675467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433796"/>
            <a:ext cx="10396882" cy="491565"/>
          </a:xfrm>
        </p:spPr>
        <p:txBody>
          <a:bodyPr>
            <a:normAutofit fontScale="90000"/>
          </a:bodyPr>
          <a:lstStyle/>
          <a:p>
            <a:r>
              <a:rPr lang="fr-FR" dirty="0"/>
              <a:t>Créez un court métrage avec votre meilleur </a:t>
            </a:r>
            <a:r>
              <a:rPr lang="fr-FR" dirty="0" smtClean="0"/>
              <a:t>français et Apprenez les techniques de Filmer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12900" y="2863032"/>
            <a:ext cx="10394707" cy="1950267"/>
          </a:xfrm>
        </p:spPr>
        <p:txBody>
          <a:bodyPr>
            <a:normAutofit/>
          </a:bodyPr>
          <a:lstStyle/>
          <a:p>
            <a:r>
              <a:rPr lang="en-US" dirty="0" smtClean="0"/>
              <a:t>Nous </a:t>
            </a:r>
            <a:r>
              <a:rPr lang="en-US" dirty="0" err="1" smtClean="0"/>
              <a:t>Avons</a:t>
            </a:r>
            <a:r>
              <a:rPr lang="en-US" dirty="0" smtClean="0"/>
              <a:t> un ‘expert’ qui </a:t>
            </a:r>
            <a:r>
              <a:rPr lang="en-US" dirty="0" err="1" smtClean="0"/>
              <a:t>va</a:t>
            </a:r>
            <a:r>
              <a:rPr lang="en-US" dirty="0" smtClean="0"/>
              <a:t> nous </a:t>
            </a:r>
            <a:r>
              <a:rPr lang="en-US" dirty="0" err="1" smtClean="0"/>
              <a:t>visiter</a:t>
            </a:r>
            <a:r>
              <a:rPr lang="en-US" dirty="0" smtClean="0"/>
              <a:t> pour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conseils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des techniques de </a:t>
            </a:r>
            <a:r>
              <a:rPr lang="en-US" dirty="0" err="1" smtClean="0"/>
              <a:t>filmer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</a:t>
            </a:r>
            <a:r>
              <a:rPr lang="en-US" dirty="0" err="1" smtClean="0"/>
              <a:t>Bienvenue</a:t>
            </a:r>
            <a:r>
              <a:rPr lang="en-US" dirty="0" smtClean="0"/>
              <a:t> M. Walsh !!</a:t>
            </a:r>
            <a:endParaRPr lang="fr-F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27100" y="136266"/>
            <a:ext cx="27252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53" y="3654633"/>
            <a:ext cx="2590800" cy="2587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25" y="703265"/>
            <a:ext cx="14287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	</a:t>
            </a:r>
            <a:r>
              <a:rPr lang="en-US" sz="8000" dirty="0" smtClean="0"/>
              <a:t>Les </a:t>
            </a:r>
            <a:r>
              <a:rPr lang="en-US" sz="8000" dirty="0" err="1" smtClean="0"/>
              <a:t>CatÉgories</a:t>
            </a:r>
            <a:r>
              <a:rPr lang="en-US" sz="8000" dirty="0" smtClean="0"/>
              <a:t> </a:t>
            </a:r>
            <a:endParaRPr lang="fr-FR" sz="8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Clip de </a:t>
            </a:r>
            <a:r>
              <a:rPr lang="en-US" sz="4000" dirty="0" err="1" smtClean="0"/>
              <a:t>Musique</a:t>
            </a:r>
            <a:r>
              <a:rPr lang="en-US" sz="4000" dirty="0" smtClean="0"/>
              <a:t>  </a:t>
            </a:r>
            <a:r>
              <a:rPr lang="en-US" dirty="0" smtClean="0"/>
              <a:t>-  </a:t>
            </a:r>
            <a:r>
              <a:rPr lang="en-US" dirty="0" err="1" smtClean="0"/>
              <a:t>C’</a:t>
            </a:r>
            <a:r>
              <a:rPr lang="en-US" cap="none" dirty="0" err="1" smtClean="0"/>
              <a:t>est</a:t>
            </a:r>
            <a:r>
              <a:rPr lang="en-US" cap="none" dirty="0" smtClean="0"/>
              <a:t> </a:t>
            </a:r>
            <a:r>
              <a:rPr lang="en-US" cap="none" dirty="0" err="1" smtClean="0"/>
              <a:t>une</a:t>
            </a:r>
            <a:r>
              <a:rPr lang="en-US" cap="none" dirty="0" smtClean="0"/>
              <a:t> composition </a:t>
            </a:r>
            <a:r>
              <a:rPr lang="en-US" cap="none" dirty="0" err="1" smtClean="0"/>
              <a:t>originale</a:t>
            </a:r>
            <a:r>
              <a:rPr lang="en-US" cap="none" dirty="0" smtClean="0"/>
              <a:t> (</a:t>
            </a:r>
            <a:r>
              <a:rPr lang="en-US" cap="none" dirty="0" err="1" smtClean="0"/>
              <a:t>une</a:t>
            </a:r>
            <a:r>
              <a:rPr lang="en-US" cap="none" dirty="0" smtClean="0"/>
              <a:t> chanson </a:t>
            </a:r>
            <a:r>
              <a:rPr lang="en-US" cap="none" dirty="0" err="1" smtClean="0"/>
              <a:t>que</a:t>
            </a:r>
            <a:r>
              <a:rPr lang="en-US" cap="none" dirty="0" smtClean="0"/>
              <a:t> </a:t>
            </a:r>
            <a:r>
              <a:rPr lang="en-US" cap="none" dirty="0" err="1" smtClean="0"/>
              <a:t>vous</a:t>
            </a:r>
            <a:r>
              <a:rPr lang="en-US" cap="none" dirty="0" smtClean="0"/>
              <a:t> </a:t>
            </a:r>
            <a:r>
              <a:rPr lang="en-US" cap="none" dirty="0" err="1"/>
              <a:t>é</a:t>
            </a:r>
            <a:r>
              <a:rPr lang="en-US" cap="none" dirty="0" err="1" smtClean="0"/>
              <a:t>crivez</a:t>
            </a:r>
            <a:r>
              <a:rPr lang="en-US" cap="none" dirty="0" smtClean="0"/>
              <a:t> et </a:t>
            </a:r>
            <a:r>
              <a:rPr lang="en-US" cap="none" dirty="0" err="1" smtClean="0"/>
              <a:t>exécutez</a:t>
            </a:r>
            <a:r>
              <a:rPr lang="en-US" cap="none" dirty="0" smtClean="0"/>
              <a:t> avec les costumes, la </a:t>
            </a:r>
            <a:r>
              <a:rPr lang="en-US" cap="none" dirty="0" err="1" smtClean="0"/>
              <a:t>musique</a:t>
            </a:r>
            <a:r>
              <a:rPr lang="en-US" cap="none" dirty="0" smtClean="0"/>
              <a:t> etc..  </a:t>
            </a:r>
            <a:r>
              <a:rPr lang="en-US" sz="4000" cap="none" dirty="0" smtClean="0"/>
              <a:t> OU  </a:t>
            </a:r>
            <a:r>
              <a:rPr lang="en-US" cap="none" dirty="0" err="1" smtClean="0"/>
              <a:t>une</a:t>
            </a:r>
            <a:r>
              <a:rPr lang="en-US" cap="none" dirty="0" smtClean="0"/>
              <a:t> chanson </a:t>
            </a:r>
            <a:r>
              <a:rPr lang="en-US" cap="none" dirty="0" err="1" smtClean="0"/>
              <a:t>françaises</a:t>
            </a:r>
            <a:r>
              <a:rPr lang="en-US" cap="none" dirty="0" smtClean="0"/>
              <a:t> que </a:t>
            </a:r>
            <a:r>
              <a:rPr lang="en-US" cap="none" dirty="0" err="1" smtClean="0"/>
              <a:t>vous</a:t>
            </a:r>
            <a:r>
              <a:rPr lang="en-US" cap="none" dirty="0" smtClean="0"/>
              <a:t> </a:t>
            </a:r>
            <a:r>
              <a:rPr lang="en-US" cap="none" dirty="0" err="1" smtClean="0"/>
              <a:t>connaissez</a:t>
            </a:r>
            <a:r>
              <a:rPr lang="en-US" cap="none" dirty="0" smtClean="0"/>
              <a:t> déjà et que </a:t>
            </a:r>
            <a:r>
              <a:rPr lang="en-US" cap="none" dirty="0" err="1" smtClean="0"/>
              <a:t>vous</a:t>
            </a:r>
            <a:r>
              <a:rPr lang="en-US" cap="none" dirty="0" smtClean="0"/>
              <a:t> </a:t>
            </a:r>
            <a:r>
              <a:rPr lang="en-US" cap="none" dirty="0" err="1" smtClean="0"/>
              <a:t>voulez</a:t>
            </a:r>
            <a:r>
              <a:rPr lang="en-US" cap="none" dirty="0" smtClean="0"/>
              <a:t> chanter.</a:t>
            </a:r>
          </a:p>
          <a:p>
            <a:endParaRPr lang="en-US" cap="none" dirty="0"/>
          </a:p>
          <a:p>
            <a:endParaRPr lang="en-US" cap="none" dirty="0" smtClean="0"/>
          </a:p>
          <a:p>
            <a:endParaRPr lang="en-US" dirty="0"/>
          </a:p>
        </p:txBody>
      </p:sp>
      <p:pic>
        <p:nvPicPr>
          <p:cNvPr id="3" name="bm5iO0kuXK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02300" y="371899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685801" y="1837765"/>
            <a:ext cx="3251199" cy="457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err="1" smtClean="0"/>
              <a:t>Une</a:t>
            </a:r>
            <a:r>
              <a:rPr lang="en-US" sz="4000" dirty="0" smtClean="0"/>
              <a:t> </a:t>
            </a:r>
            <a:r>
              <a:rPr lang="en-US" sz="4000" dirty="0" err="1" smtClean="0"/>
              <a:t>Bande</a:t>
            </a:r>
            <a:r>
              <a:rPr lang="en-US" sz="4000" dirty="0" smtClean="0"/>
              <a:t> </a:t>
            </a:r>
            <a:r>
              <a:rPr lang="en-US" sz="4000" dirty="0" err="1" smtClean="0"/>
              <a:t>Annonce</a:t>
            </a:r>
            <a:r>
              <a:rPr lang="en-US" sz="4000" dirty="0" smtClean="0"/>
              <a:t> / Un Trailer  </a:t>
            </a:r>
            <a:r>
              <a:rPr lang="en-US" dirty="0" smtClean="0"/>
              <a:t>-  </a:t>
            </a:r>
            <a:r>
              <a:rPr lang="en-US" cap="none" dirty="0" err="1" smtClean="0"/>
              <a:t>Imaginez</a:t>
            </a:r>
            <a:r>
              <a:rPr lang="en-US" cap="none" dirty="0" smtClean="0"/>
              <a:t> que </a:t>
            </a:r>
            <a:r>
              <a:rPr lang="en-US" cap="none" dirty="0" err="1" smtClean="0"/>
              <a:t>vous</a:t>
            </a:r>
            <a:r>
              <a:rPr lang="en-US" cap="none" dirty="0" smtClean="0"/>
              <a:t> </a:t>
            </a:r>
            <a:r>
              <a:rPr lang="en-US" cap="none" dirty="0" err="1" smtClean="0"/>
              <a:t>faites</a:t>
            </a:r>
            <a:r>
              <a:rPr lang="en-US" cap="none" dirty="0" smtClean="0"/>
              <a:t> un film </a:t>
            </a:r>
            <a:r>
              <a:rPr lang="en-US" cap="none" dirty="0" err="1" smtClean="0"/>
              <a:t>francais</a:t>
            </a:r>
            <a:r>
              <a:rPr lang="en-US" cap="none" dirty="0" smtClean="0"/>
              <a:t> </a:t>
            </a:r>
            <a:r>
              <a:rPr lang="en-US" cap="none" dirty="0" err="1" smtClean="0"/>
              <a:t>dans</a:t>
            </a:r>
            <a:r>
              <a:rPr lang="en-US" cap="none" dirty="0" smtClean="0"/>
              <a:t> un genre de </a:t>
            </a:r>
            <a:r>
              <a:rPr lang="en-US" cap="none" dirty="0" err="1" smtClean="0"/>
              <a:t>vos</a:t>
            </a:r>
            <a:r>
              <a:rPr lang="en-US" cap="none" dirty="0" smtClean="0"/>
              <a:t> </a:t>
            </a:r>
            <a:r>
              <a:rPr lang="en-US" cap="none" dirty="0" err="1" smtClean="0"/>
              <a:t>choix</a:t>
            </a:r>
            <a:r>
              <a:rPr lang="en-US" cap="none" dirty="0" smtClean="0"/>
              <a:t>. </a:t>
            </a:r>
            <a:r>
              <a:rPr lang="en-US" cap="none" dirty="0" err="1" smtClean="0"/>
              <a:t>Créez</a:t>
            </a:r>
            <a:r>
              <a:rPr lang="en-US" cap="none" dirty="0" smtClean="0"/>
              <a:t> </a:t>
            </a:r>
            <a:r>
              <a:rPr lang="en-US" cap="none" dirty="0" err="1" smtClean="0"/>
              <a:t>une</a:t>
            </a:r>
            <a:r>
              <a:rPr lang="en-US" cap="none" dirty="0" smtClean="0"/>
              <a:t> </a:t>
            </a:r>
            <a:r>
              <a:rPr lang="en-US" cap="none" dirty="0" err="1" smtClean="0"/>
              <a:t>bande</a:t>
            </a:r>
            <a:r>
              <a:rPr lang="en-US" cap="none" dirty="0" smtClean="0"/>
              <a:t> </a:t>
            </a:r>
            <a:r>
              <a:rPr lang="en-US" cap="none" dirty="0" err="1" smtClean="0"/>
              <a:t>annonce</a:t>
            </a:r>
            <a:r>
              <a:rPr lang="en-US" cap="none" dirty="0" smtClean="0"/>
              <a:t> qui </a:t>
            </a:r>
            <a:r>
              <a:rPr lang="en-US" cap="none" dirty="0" err="1" smtClean="0"/>
              <a:t>inclure</a:t>
            </a:r>
            <a:r>
              <a:rPr lang="en-US" cap="none" dirty="0" smtClean="0"/>
              <a:t> les points forts du film.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4229100"/>
            <a:ext cx="2635493" cy="1943100"/>
          </a:xfrm>
          <a:prstGeom prst="rect">
            <a:avLst/>
          </a:prstGeom>
        </p:spPr>
      </p:pic>
      <p:pic>
        <p:nvPicPr>
          <p:cNvPr id="6" name="pDlYikb2hLI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62700" y="228600"/>
            <a:ext cx="4572000" cy="2571750"/>
          </a:xfrm>
          <a:prstGeom prst="rect">
            <a:avLst/>
          </a:prstGeom>
        </p:spPr>
      </p:pic>
      <p:pic>
        <p:nvPicPr>
          <p:cNvPr id="7" name="hGI97bAAAEY"/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55600" y="22860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5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10394707" cy="127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 smtClean="0"/>
              <a:t>Une </a:t>
            </a:r>
            <a:r>
              <a:rPr lang="fr-FR" sz="4000" dirty="0" err="1" smtClean="0"/>
              <a:t>PublicitÉ</a:t>
            </a:r>
            <a:r>
              <a:rPr lang="fr-FR" sz="4000" dirty="0" smtClean="0"/>
              <a:t> -  </a:t>
            </a:r>
            <a:r>
              <a:rPr lang="fr-FR" cap="none" dirty="0" smtClean="0"/>
              <a:t>Choisissez un produit et faire une publicité avec l’intention à vendre ce produit. Il faut essayer </a:t>
            </a:r>
            <a:r>
              <a:rPr lang="fr-FR" cap="none" dirty="0"/>
              <a:t>à</a:t>
            </a:r>
            <a:r>
              <a:rPr lang="fr-FR" cap="none" dirty="0" smtClean="0"/>
              <a:t> convaincre quelqu’un de l’acheter.  </a:t>
            </a:r>
            <a:endParaRPr lang="fr-FR" dirty="0"/>
          </a:p>
        </p:txBody>
      </p:sp>
      <p:pic>
        <p:nvPicPr>
          <p:cNvPr id="4" name="QP85P71SR0E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03262" y="395508"/>
            <a:ext cx="2985911" cy="1679575"/>
          </a:xfrm>
          <a:prstGeom prst="rect">
            <a:avLst/>
          </a:prstGeom>
        </p:spPr>
      </p:pic>
      <p:pic>
        <p:nvPicPr>
          <p:cNvPr id="5" name="59ZYrB8Ws7Y"/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513597" y="360187"/>
            <a:ext cx="3111500" cy="1750219"/>
          </a:xfrm>
          <a:prstGeom prst="rect">
            <a:avLst/>
          </a:prstGeom>
        </p:spPr>
      </p:pic>
      <p:pic>
        <p:nvPicPr>
          <p:cNvPr id="6" name="Nb6HMUwuEkk"/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3591464" y="3340101"/>
            <a:ext cx="3934176" cy="22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0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515</TotalTime>
  <Words>348</Words>
  <Application>Microsoft Office PowerPoint</Application>
  <PresentationFormat>Widescreen</PresentationFormat>
  <Paragraphs>68</Paragraphs>
  <Slides>20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Impact</vt:lpstr>
      <vt:lpstr>Main Event</vt:lpstr>
      <vt:lpstr>Le Festival Du Film À  DRms  Le 2-30 Mai 2017                 </vt:lpstr>
      <vt:lpstr>C’est comme le Festival du film À cannes en france</vt:lpstr>
      <vt:lpstr>PowerPoint Presentation</vt:lpstr>
      <vt:lpstr>PowerPoint Presentation</vt:lpstr>
      <vt:lpstr>PowerPoint Presentation</vt:lpstr>
      <vt:lpstr>Créez un court métrage avec votre meilleur français et Apprenez les techniques de Filmer </vt:lpstr>
      <vt:lpstr> Les CatÉgories </vt:lpstr>
      <vt:lpstr>PowerPoint Presentation</vt:lpstr>
      <vt:lpstr>PowerPoint Presentation</vt:lpstr>
      <vt:lpstr>   Votre tÂche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Les Prix pour les 7 Ème annÉe</vt:lpstr>
      <vt:lpstr> Les Prix pour les 8 Ème annÉe</vt:lpstr>
      <vt:lpstr>Entrez dans les autres festivals Ailleurs (En C.B. et Au Canada) Prenez un cours de film a HSSS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in the development of</dc:title>
  <dc:creator>Kelly Heilig</dc:creator>
  <cp:lastModifiedBy>Kelly Heilig</cp:lastModifiedBy>
  <cp:revision>45</cp:revision>
  <dcterms:created xsi:type="dcterms:W3CDTF">2017-04-27T05:01:02Z</dcterms:created>
  <dcterms:modified xsi:type="dcterms:W3CDTF">2017-05-02T02:20:32Z</dcterms:modified>
</cp:coreProperties>
</file>